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58" r:id="rId7"/>
    <p:sldId id="257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9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688B7-9CE4-E247-5AD7-01003004F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15B565-D117-4303-340B-CC348CAE6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BA91C-47E7-0DEB-FDED-80558B130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AC00A0-3629-F7C3-7E87-A77157F8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A96DEB-3B97-041E-9D30-1544F3B0A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28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88B4F-635A-7E72-FEAF-EC5B42E1D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EBD66-CABB-FFF2-4888-756D38C2A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4626D-44C7-6673-8A33-A529484BE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5D507-8650-A2CE-88E4-F9753CFAF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7D126-5867-4B7E-B749-F37883CE1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22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3235A-FD3F-8396-65BD-F876DE9BD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B8145-6212-8A45-C367-E86C5DC607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4099A-6E96-4398-9A3C-91ACB6E1A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CA086-57A6-6646-1169-7F3D39767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D86E3-1675-D0B7-5A9A-A05B91A6F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58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3517E-E0DF-E391-A205-D0F023C1A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4CE3F-8F6D-728A-48BB-0B691C671A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02032C-17E2-BEEE-F339-566C4B5F60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D8A4E-9321-510A-D395-3C9EC29E4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1CB9E-5813-BFAD-E64A-DB85474BA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025ECA-0BCC-FACA-AFBB-21793F133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903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6E932-F678-ACC9-B4A6-EC3056910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DCB09-6712-E708-39C9-EA34F12B4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36D181-D7F2-2B50-53A2-7E5B1C5A6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072E9E-67E7-4002-C59D-2AC8E2B8BD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E9A3B5-0296-26EF-6C54-A6030DE41C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82221E-3D4F-FAD1-543F-44E1C2425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7552A3-EC3F-9D02-CB88-0A64F4F25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DC349B-E11D-DECD-C150-EF67E1C8E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70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252DB-BD2F-8F05-2C1A-D72B6CAEC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1268FF-0607-4766-56F1-ECA56573C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2E22EC-F5E6-677B-926C-761F68B9D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328703-3CF0-D919-E8F5-0BB057987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35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CE3E0F-07B4-1F28-D4D7-9832B9B17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A290A0-D595-AAD9-C5FC-AEAAE3955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FDE130-E3E8-909E-AA91-48EC2C910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78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2B3B1-661C-0B5D-BA9C-8F9D36040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F3044-D92A-531D-2963-6B8A256D2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730B44-5383-756B-0F5A-B957688F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EFF101-EF56-1EF9-77BE-381F2A160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7AEDA-AE46-D6DA-E2DD-9DB6C777E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9CC80-D102-51DE-99D2-D6467C49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03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999CF-D215-0D08-A646-5C6988E10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827513-5205-41A6-351F-60EC9B32D8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0DF247-F105-6C5B-AE6C-E8D76ECF3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FE341D-B2F5-5380-CAC7-1AD3E7A63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FBF852-EBDD-51E3-CDB8-FAC60B0CC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C6D56C-C31E-6926-2AEE-8FEA02B6A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08AC-1312-291F-24F7-4CAB24390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5C2725-D7ED-F71B-3AA3-F702368BA7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8F6DB-6B83-DB9B-FBEA-3B794C622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76E55-3E04-976D-BB10-06D20FDF3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9AAEA-06DD-01C5-C44E-B02174446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40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88BAB8-F69D-B8D6-FA7C-13F067F19E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AA2516-EA96-1C91-1818-03ED29913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B2DD1-C804-9651-3D93-C4C65720C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BA73A-7C16-A1B2-CE23-0ED36A786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CD2E1-8DB0-EB30-61D3-2F1C295F3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49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E4989B-4F30-9F2D-415D-6D790E965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6259B-BE79-EFBB-283A-02C507E9F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56FB6-0AAC-FE34-750B-12C68A8595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07831-AB19-41E7-951C-AC2564733266}" type="datetimeFigureOut">
              <a:rPr lang="en-GB" smtClean="0"/>
              <a:t>29/02/2024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ACACC-0B65-C4AF-3403-B976AC6E85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B267A-383B-92BC-68A0-6A7781F293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436CE-8AD0-4CB5-A86E-B28B12B16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46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0416AC-5038-E196-D38D-B829AD05C7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682" b="64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346B1F-2AFD-0AF1-91E4-F3C490FBCD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FFFF"/>
                </a:solidFill>
                <a:latin typeface="Comic Sans MS" panose="030F0702030302020204" pitchFamily="66" charset="0"/>
              </a:rPr>
              <a:t>HARMONY PRIMARY SCHOOL</a:t>
            </a:r>
            <a:br>
              <a:rPr lang="en-GB" b="1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GB" b="1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FFFF"/>
                </a:solidFill>
                <a:latin typeface="Comic Sans MS" panose="030F0702030302020204" pitchFamily="66" charset="0"/>
              </a:rPr>
              <a:t>LOGO COMPETITION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0BDAE2-1118-4C06-DF6C-0CFC6D81C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685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0534838-4FB6-C413-F45B-5CF147F9E8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434" t="28799" r="35855" b="55898"/>
          <a:stretch/>
        </p:blipFill>
        <p:spPr>
          <a:xfrm>
            <a:off x="1266259" y="643466"/>
            <a:ext cx="9659482" cy="557106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5658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421CE0-F0F2-8A64-BD3F-B8F529A2C5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35" t="31243" r="53893" b="50000"/>
          <a:stretch/>
        </p:blipFill>
        <p:spPr>
          <a:xfrm>
            <a:off x="2898502" y="643467"/>
            <a:ext cx="6394995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277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7CAE7C-7586-768E-D757-8C5C3489F8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839" t="48352" r="54127" b="16034"/>
          <a:stretch/>
        </p:blipFill>
        <p:spPr>
          <a:xfrm>
            <a:off x="3738717" y="0"/>
            <a:ext cx="4246395" cy="6806381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58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43D83B-AAB9-388B-18F5-3F28750174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56" t="18010" r="20902" b="6069"/>
          <a:stretch/>
        </p:blipFill>
        <p:spPr>
          <a:xfrm>
            <a:off x="0" y="2027903"/>
            <a:ext cx="4599703" cy="4002274"/>
          </a:xfrm>
          <a:prstGeom prst="rect">
            <a:avLst/>
          </a:prstGeom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CA757D-0680-E16B-AC5A-4F518AD97AD9}"/>
              </a:ext>
            </a:extLst>
          </p:cNvPr>
          <p:cNvSpPr txBox="1"/>
          <p:nvPr/>
        </p:nvSpPr>
        <p:spPr>
          <a:xfrm>
            <a:off x="869622" y="707102"/>
            <a:ext cx="30065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</a:rPr>
              <a:t>SCHOOL VALUES</a:t>
            </a:r>
            <a:endParaRPr lang="en-GB" sz="3200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0A55E8-3B33-DC6C-8A91-E23005A9C6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67" t="23284" r="14268" b="5670"/>
          <a:stretch/>
        </p:blipFill>
        <p:spPr>
          <a:xfrm>
            <a:off x="5354473" y="2584822"/>
            <a:ext cx="5986989" cy="385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022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Video 12" descr="Number One Gold Medal">
            <a:extLst>
              <a:ext uri="{FF2B5EF4-FFF2-40B4-BE49-F238E27FC236}">
                <a16:creationId xmlns:a16="http://schemas.microsoft.com/office/drawing/2014/main" id="{6DAEE8B3-7CC0-3B34-EAC0-B13369B38B0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D718A8-11A4-7FCA-F397-7C96F030B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0051" y="2633672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FFFFFF"/>
                </a:solidFill>
              </a:rPr>
              <a:t>The winner is</a:t>
            </a:r>
          </a:p>
        </p:txBody>
      </p:sp>
    </p:spTree>
    <p:extLst>
      <p:ext uri="{BB962C8B-B14F-4D97-AF65-F5344CB8AC3E}">
        <p14:creationId xmlns:p14="http://schemas.microsoft.com/office/powerpoint/2010/main" val="287712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6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FE9B75-00EE-447C-A437-50294C9E58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1" y="2767106"/>
            <a:ext cx="2880828" cy="3071906"/>
          </a:xfrm>
        </p:spPr>
        <p:txBody>
          <a:bodyPr anchor="t">
            <a:normAutofit/>
          </a:bodyPr>
          <a:lstStyle/>
          <a:p>
            <a:pPr algn="l"/>
            <a:r>
              <a:rPr lang="en-GB" sz="37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Harmony Primary School </a:t>
            </a:r>
            <a:br>
              <a:rPr lang="en-GB" sz="3700" b="1" u="sng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700" b="1" u="sng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D25C45AF-3A01-FAB6-4F36-49A27D3CFA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96" t="23188" r="36887" b="32909"/>
          <a:stretch/>
        </p:blipFill>
        <p:spPr bwMode="gray">
          <a:xfrm>
            <a:off x="5233175" y="467208"/>
            <a:ext cx="5764254" cy="59235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8E9FBC-2199-FF12-B077-22A64014E381}"/>
              </a:ext>
            </a:extLst>
          </p:cNvPr>
          <p:cNvSpPr txBox="1"/>
          <p:nvPr/>
        </p:nvSpPr>
        <p:spPr>
          <a:xfrm>
            <a:off x="4750279" y="310551"/>
            <a:ext cx="710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JORDYN BEATTIE </a:t>
            </a:r>
            <a:r>
              <a:rPr lang="en-GB" sz="2800" b="1" dirty="0"/>
              <a:t>PRIMARY 5 (Miss </a:t>
            </a:r>
            <a:r>
              <a:rPr lang="en-GB" sz="2800" b="1" dirty="0" err="1"/>
              <a:t>Beggs</a:t>
            </a:r>
            <a:r>
              <a:rPr lang="en-GB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28270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white board&#10;&#10;Description automatically generated">
            <a:extLst>
              <a:ext uri="{FF2B5EF4-FFF2-40B4-BE49-F238E27FC236}">
                <a16:creationId xmlns:a16="http://schemas.microsoft.com/office/drawing/2014/main" id="{CCE6B508-9A6B-C9AA-97EE-7269C321F8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6" t="23716" b="25818"/>
          <a:stretch/>
        </p:blipFill>
        <p:spPr>
          <a:xfrm rot="5400000">
            <a:off x="-988143" y="2131141"/>
            <a:ext cx="6636773" cy="25957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5C1466-6A6A-B06A-ECFE-84F4D445CC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38" t="43010" r="47324" b="38603"/>
          <a:stretch/>
        </p:blipFill>
        <p:spPr>
          <a:xfrm>
            <a:off x="4579372" y="417438"/>
            <a:ext cx="7064479" cy="583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661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24</Words>
  <Application>Microsoft Office PowerPoint</Application>
  <PresentationFormat>Widescreen</PresentationFormat>
  <Paragraphs>5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HARMONY PRIMARY SCHOOL  LOGO COMPETITION</vt:lpstr>
      <vt:lpstr>PowerPoint Presentation</vt:lpstr>
      <vt:lpstr>PowerPoint Presentation</vt:lpstr>
      <vt:lpstr>PowerPoint Presentation</vt:lpstr>
      <vt:lpstr>PowerPoint Presentation</vt:lpstr>
      <vt:lpstr>The winner is</vt:lpstr>
      <vt:lpstr>Harmony Primary School  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Johnston</dc:creator>
  <cp:lastModifiedBy>E Johnston</cp:lastModifiedBy>
  <cp:revision>3</cp:revision>
  <dcterms:created xsi:type="dcterms:W3CDTF">2024-02-29T10:51:50Z</dcterms:created>
  <dcterms:modified xsi:type="dcterms:W3CDTF">2024-02-29T13:42:42Z</dcterms:modified>
</cp:coreProperties>
</file>